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Caveat"/>
      <p:regular r:id="rId10"/>
      <p:bold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Caveat-bold.fntdata"/><Relationship Id="rId10" Type="http://schemas.openxmlformats.org/officeDocument/2006/relationships/font" Target="fonts/Caveat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</a:pPr>
            <a:r>
              <a:rPr b="0" i="0" lang="en" sz="5200" u="none" cap="none" strike="noStrike">
                <a:solidFill>
                  <a:schemeClr val="dk1"/>
                </a:solidFill>
                <a:latin typeface="Caveat"/>
                <a:ea typeface="Caveat"/>
                <a:cs typeface="Caveat"/>
                <a:sym typeface="Caveat"/>
              </a:rPr>
              <a:t>Science and Drawing</a:t>
            </a:r>
            <a:endParaRPr b="0" i="0" sz="5200" u="none" cap="none" strike="noStrike">
              <a:solidFill>
                <a:schemeClr val="dk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311700" y="0"/>
            <a:ext cx="8520600" cy="13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Scientific Illustration</a:t>
            </a:r>
            <a:endParaRPr b="1" i="1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Before photography</a:t>
            </a:r>
            <a:r>
              <a:rPr b="1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scientific illustration was an important part of scientific communication. It is still valued now for the detailed and accurate drawings that represent a plant/animal/organism in ways a photograph cannot. There are college programs you can attend to become a science illustrator.</a:t>
            </a: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0" i="0" lang="en" sz="1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Below are two drawings of a well-known scientific illustrator, Ernst Haeckel, whose work has also been recognized as artwork. The drawing on the left is of algae.  </a:t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7150" y="1738875"/>
            <a:ext cx="3116269" cy="309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5269" y="1738875"/>
            <a:ext cx="5101979" cy="30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3170182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52032" y="803725"/>
            <a:ext cx="5516619" cy="353604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/>
        </p:nvSpPr>
        <p:spPr>
          <a:xfrm>
            <a:off x="5650650" y="424800"/>
            <a:ext cx="33180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examples of Scientific Illustration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546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1" i="0" lang="en" sz="1400" u="sng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b="1" i="0" lang="en" sz="1800" u="sng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ow do I draw that?!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 lightly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 it’s easy to erase pencil lines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555475"/>
            <a:ext cx="8520600" cy="25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Tools: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1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Sharpened Pencil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0" i="1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Watercolor Color Pencils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0" i="1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Watercolor Paper</a:t>
            </a: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b="0" i="1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Brushes </a:t>
            </a:r>
            <a:endParaRPr b="0" i="1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1" sz="14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Sketch lightly</a:t>
            </a: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 you don’t have to or it is easy to erase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things </a:t>
            </a:r>
            <a:r>
              <a:rPr b="1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proportionate</a:t>
            </a: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each other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 attention to the </a:t>
            </a:r>
            <a:r>
              <a:rPr b="1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aesthetic</a:t>
            </a: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(design and composition to make things visually pleasing)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with </a:t>
            </a:r>
            <a:r>
              <a:rPr b="1" i="0" lang="en" sz="18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shapes</a:t>
            </a:r>
            <a:endParaRPr b="0" i="0" sz="1800" u="none" cap="none" strike="noStrik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 </a:t>
            </a: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closely at the algae photo and/or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 object what is its overall shape?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small shapes are inside.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 the largest shape first, break down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into smaller shapes and and finally create it as 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whole. See example!</a:t>
            </a:r>
            <a:endParaRPr b="0" i="0" sz="1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13875" y="2355575"/>
            <a:ext cx="3838051" cy="2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